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6633"/>
    <a:srgbClr val="FF0000"/>
    <a:srgbClr val="F7F79F"/>
    <a:srgbClr val="FFFF25"/>
    <a:srgbClr val="F0F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82" autoAdjust="0"/>
    <p:restoredTop sz="94660"/>
  </p:normalViewPr>
  <p:slideViewPr>
    <p:cSldViewPr>
      <p:cViewPr varScale="1">
        <p:scale>
          <a:sx n="70" d="100"/>
          <a:sy n="70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9CF8-7098-407B-A3A9-4936F3C6AD94}" type="datetimeFigureOut">
              <a:rPr lang="he-IL" smtClean="0"/>
              <a:t>כ"ה/טבת/תשע"ז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E76A-CCEF-4C93-ABFD-9D1564837711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071012" y="1851644"/>
            <a:ext cx="55595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الصوّر</a:t>
            </a:r>
            <a:endParaRPr lang="he-IL" sz="19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תוצאת תמונה עבור ايقونة صور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" y="3715082"/>
            <a:ext cx="3099318" cy="27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תוצאת תמונה עבור ايقونة صور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191" y="374192"/>
            <a:ext cx="3003254" cy="3003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0256" y="6334780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إعداد: أنغام كنانه + أسماء عودة</a:t>
            </a:r>
            <a:endParaRPr lang="he-IL" sz="2800" b="1" dirty="0">
              <a:latin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81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332656"/>
            <a:ext cx="10562327" cy="2160240"/>
          </a:xfrm>
          <a:prstGeom prst="rect">
            <a:avLst/>
          </a:prstGeom>
        </p:spPr>
      </p:pic>
      <p:pic>
        <p:nvPicPr>
          <p:cNvPr id="7170" name="Picture 2" descr="http://2.bp.blogspot.com/-lYyrnE5D7F0/VJLZdVE4rLI/AAAAAAAAO4A/8OevJXocDL8/s1600/gif-animation-phot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4" y="2852936"/>
            <a:ext cx="4853709" cy="36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0296" y="3356992"/>
            <a:ext cx="30045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</a:t>
            </a:r>
            <a:endParaRPr lang="he-IL" sz="11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02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l="3652" r="1592"/>
          <a:stretch/>
        </p:blipFill>
        <p:spPr>
          <a:xfrm>
            <a:off x="4655840" y="116632"/>
            <a:ext cx="7413500" cy="324036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3501008"/>
            <a:ext cx="5760640" cy="3245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2144" y="4192851"/>
            <a:ext cx="30045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</a:t>
            </a:r>
            <a:endParaRPr lang="he-IL" sz="11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715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60648"/>
            <a:ext cx="11017224" cy="2038620"/>
          </a:xfrm>
          <a:prstGeom prst="rect">
            <a:avLst/>
          </a:prstGeom>
        </p:spPr>
      </p:pic>
      <p:pic>
        <p:nvPicPr>
          <p:cNvPr id="9218" name="Picture 2" descr="http://4.bp.blogspot.com/-f1SZ8JiU3jY/VJLVlj0wVxI/AAAAAAAAO30/6eUpoQbZcK8/s1600/tif-phot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564904"/>
            <a:ext cx="5112568" cy="39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6200" y="3501008"/>
            <a:ext cx="30045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TIFF</a:t>
            </a:r>
            <a:endParaRPr lang="he-IL" sz="115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338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8" y="404664"/>
            <a:ext cx="8638466" cy="230425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4365104"/>
            <a:ext cx="928498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0268" y="2585874"/>
            <a:ext cx="30045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TIFF</a:t>
            </a:r>
            <a:endParaRPr lang="he-IL" sz="115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23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332656"/>
            <a:ext cx="10742527" cy="2016224"/>
          </a:xfrm>
          <a:prstGeom prst="rect">
            <a:avLst/>
          </a:prstGeom>
        </p:spPr>
      </p:pic>
      <p:pic>
        <p:nvPicPr>
          <p:cNvPr id="11266" name="Picture 2" descr="http://1.bp.blogspot.com/-eaOHeOCAKbM/VJLSPdYgn6I/AAAAAAAAO3U/F7GHgAjNqSk/s1600/PNG_transparency_phot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585874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6160" y="3284984"/>
            <a:ext cx="30045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PNG</a:t>
            </a:r>
            <a:endParaRPr lang="he-IL" sz="11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79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88640"/>
            <a:ext cx="3960440" cy="336916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3717032"/>
            <a:ext cx="7686675" cy="2847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35" y="942197"/>
            <a:ext cx="30045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PNG</a:t>
            </a:r>
            <a:endParaRPr lang="he-IL" sz="11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77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854631" y="908720"/>
            <a:ext cx="64107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هي الصورة؟</a:t>
            </a:r>
            <a:endParaRPr lang="he-IL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תמונה קשור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636912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7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نتيجة بحث الصور عن شجر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182" y="1196752"/>
            <a:ext cx="5455154" cy="3600400"/>
          </a:xfrm>
          <a:prstGeom prst="rect">
            <a:avLst/>
          </a:prstGeom>
          <a:noFill/>
        </p:spPr>
      </p:pic>
      <p:cxnSp>
        <p:nvCxnSpPr>
          <p:cNvPr id="5" name="מחבר חץ ישר 4"/>
          <p:cNvCxnSpPr/>
          <p:nvPr/>
        </p:nvCxnSpPr>
        <p:spPr>
          <a:xfrm>
            <a:off x="3071664" y="5373216"/>
            <a:ext cx="489654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 flipH="1" flipV="1">
            <a:off x="2989014" y="980728"/>
            <a:ext cx="72008" cy="45091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40216" y="5080828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0259" y="980728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0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صورة مكبرة لتوضيح البكس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836712"/>
            <a:ext cx="475252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168008" y="692696"/>
            <a:ext cx="5951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555555"/>
                </a:solidFill>
                <a:latin typeface="Droid Arabic Naskh"/>
              </a:rPr>
              <a:t>عند ادخال الصورة الحقيقية (</a:t>
            </a:r>
            <a:r>
              <a:rPr lang="en-US" sz="2400" dirty="0">
                <a:solidFill>
                  <a:srgbClr val="555555"/>
                </a:solidFill>
                <a:latin typeface="Droid Arabic Naskh"/>
              </a:rPr>
              <a:t>Continues image) </a:t>
            </a:r>
            <a:r>
              <a:rPr lang="ar-SA" sz="2400" dirty="0">
                <a:solidFill>
                  <a:srgbClr val="555555"/>
                </a:solidFill>
                <a:latin typeface="Droid Arabic Naskh"/>
              </a:rPr>
              <a:t>الى </a:t>
            </a:r>
            <a:r>
              <a:rPr lang="ar-SA" sz="2400" dirty="0" smtClean="0">
                <a:solidFill>
                  <a:srgbClr val="555555"/>
                </a:solidFill>
                <a:latin typeface="Droid Arabic Naskh"/>
              </a:rPr>
              <a:t>الحاسوب (تحويلها </a:t>
            </a:r>
            <a:r>
              <a:rPr lang="ar-SA" sz="2400" dirty="0">
                <a:solidFill>
                  <a:srgbClr val="555555"/>
                </a:solidFill>
                <a:latin typeface="Droid Arabic Naskh"/>
              </a:rPr>
              <a:t>الى صورة رقمية) يتم لها عملية تسمى </a:t>
            </a:r>
            <a:r>
              <a:rPr lang="en-US" sz="2400" dirty="0" smtClean="0">
                <a:solidFill>
                  <a:srgbClr val="555555"/>
                </a:solidFill>
                <a:latin typeface="Droid Arabic Naskh"/>
              </a:rPr>
              <a:t>Sampling  </a:t>
            </a:r>
            <a:r>
              <a:rPr lang="ar-SA" sz="2400" dirty="0" smtClean="0">
                <a:solidFill>
                  <a:srgbClr val="555555"/>
                </a:solidFill>
                <a:latin typeface="Droid Arabic Naskh"/>
              </a:rPr>
              <a:t> وهي </a:t>
            </a:r>
            <a:r>
              <a:rPr lang="ar-SA" sz="2400" dirty="0">
                <a:solidFill>
                  <a:srgbClr val="555555"/>
                </a:solidFill>
                <a:latin typeface="Droid Arabic Naskh"/>
              </a:rPr>
              <a:t>عبارة عن اخذ عينات صغيرة من الصورة الحقيقية وصفها لتمثِّل الصورة الحقيقية .</a:t>
            </a:r>
            <a:endParaRPr lang="he-IL" sz="2400" dirty="0"/>
          </a:p>
        </p:txBody>
      </p:sp>
      <p:sp>
        <p:nvSpPr>
          <p:cNvPr id="3" name="מלבן 2"/>
          <p:cNvSpPr/>
          <p:nvPr/>
        </p:nvSpPr>
        <p:spPr>
          <a:xfrm>
            <a:off x="6384032" y="3094801"/>
            <a:ext cx="6049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555555"/>
                </a:solidFill>
                <a:latin typeface="Droid Arabic Naskh"/>
              </a:rPr>
              <a:t>كل عينه مربعه الشكل تسمي بكسل (</a:t>
            </a:r>
            <a:r>
              <a:rPr lang="en-US" sz="2400" dirty="0">
                <a:solidFill>
                  <a:srgbClr val="555555"/>
                </a:solidFill>
                <a:latin typeface="Droid Arabic Naskh"/>
              </a:rPr>
              <a:t>Pixel = Picture element ) </a:t>
            </a:r>
            <a:r>
              <a:rPr lang="ar-SA" sz="2400" dirty="0">
                <a:solidFill>
                  <a:srgbClr val="555555"/>
                </a:solidFill>
                <a:latin typeface="Droid Arabic Naskh"/>
              </a:rPr>
              <a:t>ويعتبر اصغر جزء في الصورة الرقمية.</a:t>
            </a:r>
            <a:endParaRPr lang="he-IL" sz="2400" dirty="0">
              <a:solidFill>
                <a:srgbClr val="555555"/>
              </a:solidFill>
              <a:latin typeface="Droid Arabic Naskh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023992" y="4758243"/>
            <a:ext cx="624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555555"/>
                </a:solidFill>
                <a:latin typeface="Droid Arabic Naskh"/>
              </a:rPr>
              <a:t>عند تكبير الصورة يتضح لنا ان كل بكسل يحمل لون واحد فقط (على حسب نوعية الصورة , ثنائية , رمادية او ملونة )</a:t>
            </a:r>
            <a:endParaRPr lang="he-IL" sz="2400" dirty="0">
              <a:solidFill>
                <a:srgbClr val="555555"/>
              </a:solidFill>
              <a:latin typeface="Droid Arabic Naskh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1259204"/>
            <a:ext cx="3917038" cy="3917038"/>
          </a:xfrm>
          <a:prstGeom prst="rect">
            <a:avLst/>
          </a:prstGeom>
        </p:spPr>
      </p:pic>
      <p:pic>
        <p:nvPicPr>
          <p:cNvPr id="2050" name="Picture 2" descr="zoom,zoom in,in,enlarge,magnifying class,magnifi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51" y="28529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نتيجة بحث الصور عن شجرة"/>
          <p:cNvPicPr>
            <a:picLocks noChangeAspect="1" noChangeArrowheads="1"/>
          </p:cNvPicPr>
          <p:nvPr/>
        </p:nvPicPr>
        <p:blipFill>
          <a:blip r:embed="rId4">
            <a:biLevel thresh="50000"/>
          </a:blip>
          <a:srcRect/>
          <a:stretch>
            <a:fillRect/>
          </a:stretch>
        </p:blipFill>
        <p:spPr bwMode="auto">
          <a:xfrm>
            <a:off x="8256240" y="2367571"/>
            <a:ext cx="3586216" cy="2366903"/>
          </a:xfrm>
          <a:prstGeom prst="rect">
            <a:avLst/>
          </a:prstGeom>
          <a:noFill/>
        </p:spPr>
      </p:pic>
      <p:pic>
        <p:nvPicPr>
          <p:cNvPr id="5" name="Picture 2" descr="نتيجة بحث الصور عن شجرة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259796" y="2339364"/>
            <a:ext cx="3586216" cy="2366902"/>
          </a:xfrm>
          <a:prstGeom prst="rect">
            <a:avLst/>
          </a:prstGeom>
          <a:noFill/>
        </p:spPr>
      </p:pic>
      <p:pic>
        <p:nvPicPr>
          <p:cNvPr id="11266" name="Picture 2" descr="نتيجة بحث الصور عن شجر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52" y="2354280"/>
            <a:ext cx="3586216" cy="2366902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8887812" y="4755427"/>
            <a:ext cx="2323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أسود وأبيض</a:t>
            </a:r>
            <a:endParaRPr lang="he-I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682979" y="4755427"/>
            <a:ext cx="2739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درجات الرمادي</a:t>
            </a:r>
            <a:endParaRPr lang="he-I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543340" y="4755427"/>
            <a:ext cx="1026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ملوّن</a:t>
            </a:r>
            <a:endParaRPr lang="he-IL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אליפסה 1"/>
          <p:cNvSpPr/>
          <p:nvPr/>
        </p:nvSpPr>
        <p:spPr>
          <a:xfrm>
            <a:off x="9408368" y="5484266"/>
            <a:ext cx="648072" cy="64807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9912424" y="5463313"/>
            <a:ext cx="648072" cy="6480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6384032" y="5463313"/>
            <a:ext cx="648072" cy="6480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5879976" y="5490918"/>
            <a:ext cx="648072" cy="64807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5303912" y="5484266"/>
            <a:ext cx="648072" cy="64807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87256" y="5463313"/>
            <a:ext cx="648072" cy="64807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1390314" y="5466595"/>
            <a:ext cx="648072" cy="648072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1996182" y="5463313"/>
            <a:ext cx="648072" cy="648072"/>
          </a:xfrm>
          <a:prstGeom prst="ellipse">
            <a:avLst/>
          </a:prstGeom>
          <a:solidFill>
            <a:srgbClr val="0033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1238745" y="6021288"/>
            <a:ext cx="1083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4000" b="1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he-IL" sz="4000" b="1" dirty="0">
              <a:ln w="0"/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gray le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63" y="6330601"/>
            <a:ext cx="3675718" cy="3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17"/>
          <p:cNvSpPr/>
          <p:nvPr/>
        </p:nvSpPr>
        <p:spPr>
          <a:xfrm>
            <a:off x="7604600" y="6529887"/>
            <a:ext cx="4828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400" b="1" dirty="0" smtClean="0">
                <a:ln w="0"/>
              </a:rPr>
              <a:t>255</a:t>
            </a:r>
            <a:endParaRPr lang="he-IL" sz="1400" b="1" dirty="0">
              <a:ln w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59796" y="6529887"/>
            <a:ext cx="28405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400" b="1" dirty="0">
                <a:ln w="0"/>
              </a:rPr>
              <a:t>0</a:t>
            </a:r>
            <a:endParaRPr lang="he-IL" sz="1400" b="1" dirty="0">
              <a:ln w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3272531" y="156495"/>
            <a:ext cx="521488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أنواع الصوّر</a:t>
            </a:r>
            <a:endParaRPr lang="he-IL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صورة رمادية تحتوي على 256 درجة لونيه من الابيض الناصع الى الاسود القات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634772"/>
            <a:ext cx="22955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صورة ملونة تحتوي على 16,777,216 لو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365104"/>
            <a:ext cx="22955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תוצאת תמונה עבור ايقونة الرسا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3861048"/>
            <a:ext cx="2727573" cy="27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5447928" y="403290"/>
            <a:ext cx="6604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أنظر إلى البيكسل...</a:t>
            </a:r>
            <a:endParaRPr lang="he-IL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صورة ثنائية تحتوي على لونين فقط الابيض والاسو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764703"/>
            <a:ext cx="22955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61040" y="161490"/>
            <a:ext cx="641393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امتدادات الصوّر</a:t>
            </a:r>
            <a:endParaRPr lang="he-IL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/>
          <a:srcRect l="24801" t="9048" r="26869" b="18563"/>
          <a:stretch/>
        </p:blipFill>
        <p:spPr>
          <a:xfrm>
            <a:off x="5996989" y="1916832"/>
            <a:ext cx="5643627" cy="475252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7140">
            <a:off x="1163756" y="2650293"/>
            <a:ext cx="2166187" cy="814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50661">
            <a:off x="3474370" y="3875009"/>
            <a:ext cx="1135727" cy="883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44269">
            <a:off x="1041391" y="4096495"/>
            <a:ext cx="1344096" cy="796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1055">
            <a:off x="2019914" y="5309587"/>
            <a:ext cx="1286333" cy="857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2479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60648"/>
            <a:ext cx="10900903" cy="2952328"/>
          </a:xfrm>
          <a:prstGeom prst="rect">
            <a:avLst/>
          </a:prstGeom>
        </p:spPr>
      </p:pic>
      <p:pic>
        <p:nvPicPr>
          <p:cNvPr id="5122" name="Picture 2" descr="http://1.bp.blogspot.com/-8t11T1BGvzE/VJLbslSUV0I/AAAAAAAAO4Q/hC7innc2IcM/s1600/jpegexam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39299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416" y="4136158"/>
            <a:ext cx="24482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Jpg</a:t>
            </a:r>
            <a:endParaRPr lang="he-IL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6280" y="4136158"/>
            <a:ext cx="30045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Jpeg</a:t>
            </a:r>
            <a:endParaRPr lang="he-IL" sz="1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004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60295"/>
            <a:ext cx="6624736" cy="4291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9496" y="-315416"/>
            <a:ext cx="24482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Jpg</a:t>
            </a:r>
            <a:endParaRPr lang="he-IL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t="1433" r="1388" b="1133"/>
          <a:stretch/>
        </p:blipFill>
        <p:spPr>
          <a:xfrm>
            <a:off x="335360" y="1813462"/>
            <a:ext cx="5112568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4152" y="4596997"/>
            <a:ext cx="300457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Jpeg</a:t>
            </a:r>
            <a:endParaRPr lang="he-IL" sz="1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2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89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Aldhabi</vt:lpstr>
      <vt:lpstr>Arial</vt:lpstr>
      <vt:lpstr>Calibri</vt:lpstr>
      <vt:lpstr>Droid Arabic Naskh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Win-7</dc:creator>
  <cp:lastModifiedBy>WINDOWS</cp:lastModifiedBy>
  <cp:revision>23</cp:revision>
  <dcterms:created xsi:type="dcterms:W3CDTF">2017-01-09T18:53:47Z</dcterms:created>
  <dcterms:modified xsi:type="dcterms:W3CDTF">2017-01-23T07:40:36Z</dcterms:modified>
</cp:coreProperties>
</file>